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16" r:id="rId3"/>
    <p:sldId id="257" r:id="rId4"/>
    <p:sldId id="268" r:id="rId5"/>
    <p:sldId id="267" r:id="rId6"/>
    <p:sldId id="258" r:id="rId7"/>
    <p:sldId id="269" r:id="rId8"/>
    <p:sldId id="270" r:id="rId9"/>
    <p:sldId id="271" r:id="rId10"/>
    <p:sldId id="272" r:id="rId11"/>
    <p:sldId id="296" r:id="rId12"/>
    <p:sldId id="295" r:id="rId13"/>
    <p:sldId id="259" r:id="rId14"/>
    <p:sldId id="273" r:id="rId15"/>
    <p:sldId id="274" r:id="rId16"/>
    <p:sldId id="260" r:id="rId17"/>
    <p:sldId id="261" r:id="rId18"/>
    <p:sldId id="302" r:id="rId19"/>
    <p:sldId id="304" r:id="rId20"/>
    <p:sldId id="305" r:id="rId21"/>
    <p:sldId id="306" r:id="rId22"/>
    <p:sldId id="307" r:id="rId23"/>
    <p:sldId id="308" r:id="rId24"/>
    <p:sldId id="309" r:id="rId25"/>
    <p:sldId id="310" r:id="rId26"/>
    <p:sldId id="303" r:id="rId27"/>
    <p:sldId id="262" r:id="rId28"/>
    <p:sldId id="311" r:id="rId29"/>
    <p:sldId id="312" r:id="rId30"/>
    <p:sldId id="313" r:id="rId31"/>
    <p:sldId id="314" r:id="rId32"/>
    <p:sldId id="315" r:id="rId33"/>
    <p:sldId id="263" r:id="rId34"/>
    <p:sldId id="298" r:id="rId35"/>
    <p:sldId id="299" r:id="rId36"/>
    <p:sldId id="300" r:id="rId37"/>
    <p:sldId id="301" r:id="rId38"/>
    <p:sldId id="264" r:id="rId39"/>
    <p:sldId id="275" r:id="rId40"/>
    <p:sldId id="276" r:id="rId41"/>
    <p:sldId id="277" r:id="rId42"/>
    <p:sldId id="317" r:id="rId43"/>
    <p:sldId id="265" r:id="rId44"/>
    <p:sldId id="290" r:id="rId45"/>
    <p:sldId id="291" r:id="rId46"/>
    <p:sldId id="278" r:id="rId47"/>
    <p:sldId id="279" r:id="rId48"/>
    <p:sldId id="280" r:id="rId49"/>
    <p:sldId id="281" r:id="rId50"/>
    <p:sldId id="282" r:id="rId51"/>
    <p:sldId id="292" r:id="rId52"/>
    <p:sldId id="293" r:id="rId53"/>
    <p:sldId id="266" r:id="rId54"/>
    <p:sldId id="283" r:id="rId55"/>
    <p:sldId id="284" r:id="rId56"/>
    <p:sldId id="294" r:id="rId57"/>
    <p:sldId id="285" r:id="rId58"/>
    <p:sldId id="286" r:id="rId59"/>
    <p:sldId id="287" r:id="rId60"/>
    <p:sldId id="288" r:id="rId61"/>
    <p:sldId id="289" r:id="rId62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02CCD10-352A-4C6D-916A-83FD9D05C856}" type="datetimeFigureOut">
              <a:rPr lang="sk-SK" smtClean="0"/>
              <a:pPr/>
              <a:t>29. 10. 2013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1EBC2-29C7-420C-95B9-C1574EDD401F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advClick="0" advTm="6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02CCD10-352A-4C6D-916A-83FD9D05C856}" type="datetimeFigureOut">
              <a:rPr lang="sk-SK" smtClean="0"/>
              <a:pPr/>
              <a:t>29. 10. 2013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1EBC2-29C7-420C-95B9-C1574EDD401F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advClick="0" advTm="6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02CCD10-352A-4C6D-916A-83FD9D05C856}" type="datetimeFigureOut">
              <a:rPr lang="sk-SK" smtClean="0"/>
              <a:pPr/>
              <a:t>29. 10. 2013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1EBC2-29C7-420C-95B9-C1574EDD401F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advClick="0" advTm="6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02CCD10-352A-4C6D-916A-83FD9D05C856}" type="datetimeFigureOut">
              <a:rPr lang="sk-SK" smtClean="0"/>
              <a:pPr/>
              <a:t>29. 10. 2013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1EBC2-29C7-420C-95B9-C1574EDD401F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advClick="0" advTm="6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02CCD10-352A-4C6D-916A-83FD9D05C856}" type="datetimeFigureOut">
              <a:rPr lang="sk-SK" smtClean="0"/>
              <a:pPr/>
              <a:t>29. 10. 2013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1EBC2-29C7-420C-95B9-C1574EDD401F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advClick="0" advTm="6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02CCD10-352A-4C6D-916A-83FD9D05C856}" type="datetimeFigureOut">
              <a:rPr lang="sk-SK" smtClean="0"/>
              <a:pPr/>
              <a:t>29. 10. 2013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1EBC2-29C7-420C-95B9-C1574EDD401F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advClick="0" advTm="6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02CCD10-352A-4C6D-916A-83FD9D05C856}" type="datetimeFigureOut">
              <a:rPr lang="sk-SK" smtClean="0"/>
              <a:pPr/>
              <a:t>29. 10. 2013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1EBC2-29C7-420C-95B9-C1574EDD401F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advClick="0" advTm="6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02CCD10-352A-4C6D-916A-83FD9D05C856}" type="datetimeFigureOut">
              <a:rPr lang="sk-SK" smtClean="0"/>
              <a:pPr/>
              <a:t>29. 10. 2013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1EBC2-29C7-420C-95B9-C1574EDD401F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advClick="0" advTm="6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02CCD10-352A-4C6D-916A-83FD9D05C856}" type="datetimeFigureOut">
              <a:rPr lang="sk-SK" smtClean="0"/>
              <a:pPr/>
              <a:t>29. 10. 2013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1EBC2-29C7-420C-95B9-C1574EDD401F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advClick="0" advTm="6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02CCD10-352A-4C6D-916A-83FD9D05C856}" type="datetimeFigureOut">
              <a:rPr lang="sk-SK" smtClean="0"/>
              <a:pPr/>
              <a:t>29. 10. 2013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1EBC2-29C7-420C-95B9-C1574EDD401F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advClick="0" advTm="6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02CCD10-352A-4C6D-916A-83FD9D05C856}" type="datetimeFigureOut">
              <a:rPr lang="sk-SK" smtClean="0"/>
              <a:pPr/>
              <a:t>29. 10. 2013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1EBC2-29C7-420C-95B9-C1574EDD401F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advClick="0" advTm="6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F02CCD10-352A-4C6D-916A-83FD9D05C856}" type="datetimeFigureOut">
              <a:rPr lang="sk-SK" smtClean="0"/>
              <a:pPr/>
              <a:t>29. 10. 2013</a:t>
            </a:fld>
            <a:endParaRPr 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2D1EBC2-29C7-420C-95B9-C1574EDD401F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Click="0" advTm="600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874639"/>
          </a:xfrm>
        </p:spPr>
        <p:txBody>
          <a:bodyPr/>
          <a:lstStyle/>
          <a:p>
            <a:r>
              <a:rPr lang="sk-SK" dirty="0" smtClean="0"/>
              <a:t>KRONIKA </a:t>
            </a:r>
            <a:br>
              <a:rPr lang="sk-SK" dirty="0" smtClean="0"/>
            </a:br>
            <a:r>
              <a:rPr lang="sk-SK" dirty="0" smtClean="0"/>
              <a:t>ZÁKLADNÁ ŠKOLA</a:t>
            </a:r>
            <a:br>
              <a:rPr lang="sk-SK" dirty="0" smtClean="0"/>
            </a:br>
            <a:r>
              <a:rPr lang="sk-SK" dirty="0" smtClean="0"/>
              <a:t> V KOPRIVNICI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 dirty="0" smtClean="0"/>
          </a:p>
          <a:p>
            <a:endParaRPr lang="sk-SK" dirty="0" smtClean="0"/>
          </a:p>
          <a:p>
            <a:r>
              <a:rPr lang="sk-SK" dirty="0" smtClean="0"/>
              <a:t>Školský rok 2012/2013</a:t>
            </a:r>
            <a:endParaRPr lang="sk-SK" dirty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100_38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709934"/>
            <a:ext cx="8229600" cy="4306494"/>
          </a:xfr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100_38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332656"/>
            <a:ext cx="7392821" cy="5544616"/>
          </a:xfr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100_377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NOVEMBER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7.11. RÚVZ Bardejov prednáška – chrbtica</a:t>
            </a:r>
          </a:p>
          <a:p>
            <a:r>
              <a:rPr lang="sk-SK" dirty="0" smtClean="0"/>
              <a:t>22.11. DAD Prešov – </a:t>
            </a:r>
            <a:r>
              <a:rPr lang="sk-SK" dirty="0" err="1" smtClean="0"/>
              <a:t>Polepetko</a:t>
            </a:r>
            <a:endParaRPr lang="sk-SK" dirty="0" smtClean="0"/>
          </a:p>
          <a:p>
            <a:r>
              <a:rPr lang="sk-SK" dirty="0" smtClean="0"/>
              <a:t>Karneval svätých</a:t>
            </a:r>
          </a:p>
          <a:p>
            <a:pPr>
              <a:buNone/>
            </a:pPr>
            <a:endParaRPr lang="sk-SK" dirty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P10705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268760"/>
            <a:ext cx="8540441" cy="4803998"/>
          </a:xfrm>
          <a:prstGeom prst="rect">
            <a:avLst/>
          </a:prstGeo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P10706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340768"/>
            <a:ext cx="8284412" cy="4659982"/>
          </a:xfrm>
          <a:prstGeom prst="rect">
            <a:avLst/>
          </a:prstGeo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DECEMBER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16.12. Posedenie s Mikulášom </a:t>
            </a:r>
          </a:p>
          <a:p>
            <a:r>
              <a:rPr lang="sk-SK" dirty="0" smtClean="0"/>
              <a:t>20.12. Pečenie vianočného pečiva – 			medovníky a vanilkové rožky</a:t>
            </a:r>
          </a:p>
          <a:p>
            <a:r>
              <a:rPr lang="sk-SK" dirty="0" smtClean="0"/>
              <a:t>21.12. Posedenie s rodičmi pri jedličke</a:t>
            </a:r>
            <a:endParaRPr lang="sk-SK" dirty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Zástupný symbol obsahu 3" descr="DSCF11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332656"/>
            <a:ext cx="7584843" cy="5688632"/>
          </a:xfr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DSCF118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548680"/>
            <a:ext cx="8064896" cy="6048672"/>
          </a:xfr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DSCF119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620688"/>
            <a:ext cx="7848872" cy="5886654"/>
          </a:xfr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P91804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1" y="476672"/>
            <a:ext cx="7200801" cy="5400600"/>
          </a:xfr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DSCF119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404664"/>
            <a:ext cx="7628665" cy="5721499"/>
          </a:xfr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DSCF119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404664"/>
            <a:ext cx="8208912" cy="6156684"/>
          </a:xfr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DSCF12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548680"/>
            <a:ext cx="7340633" cy="5505475"/>
          </a:xfr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DSCF12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548680"/>
            <a:ext cx="7436644" cy="5577483"/>
          </a:xfr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symbol obsahu 4" descr="DSCF12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548680"/>
            <a:ext cx="7532654" cy="5649491"/>
          </a:xfr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DSCF12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75656" y="692696"/>
            <a:ext cx="7340633" cy="5505475"/>
          </a:xfr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DSCF12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692696"/>
            <a:ext cx="7148612" cy="5361459"/>
          </a:xfr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FEBRUÁR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6.2. Zápis do 1. ročníka</a:t>
            </a:r>
          </a:p>
          <a:p>
            <a:r>
              <a:rPr lang="sk-SK" dirty="0" smtClean="0"/>
              <a:t>Karneval v sále KD a ŠKD</a:t>
            </a:r>
          </a:p>
          <a:p>
            <a:endParaRPr lang="sk-SK" dirty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DSCF129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332656"/>
            <a:ext cx="8046156" cy="4525963"/>
          </a:xfr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DSCF129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1019" y="836712"/>
            <a:ext cx="8576953" cy="4824536"/>
          </a:xfr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SEPTEMBER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sk-SK" dirty="0" smtClean="0"/>
              <a:t>Otvorenie školského roka</a:t>
            </a:r>
          </a:p>
          <a:p>
            <a:r>
              <a:rPr lang="sk-SK" dirty="0" smtClean="0"/>
              <a:t>3.9.Slávnostné otvorenie začiatku školského roka</a:t>
            </a:r>
          </a:p>
          <a:p>
            <a:r>
              <a:rPr lang="sk-SK" dirty="0" smtClean="0"/>
              <a:t>Pokračovanie v Mliečnej lige DANONE</a:t>
            </a:r>
          </a:p>
          <a:p>
            <a:r>
              <a:rPr lang="sk-SK" dirty="0" smtClean="0"/>
              <a:t>21.9. Kino Bardejovské kúpele Doba 								ľadová 4</a:t>
            </a:r>
          </a:p>
          <a:p>
            <a:r>
              <a:rPr lang="sk-SK" dirty="0" smtClean="0"/>
              <a:t>27.9.  Športový deň </a:t>
            </a:r>
          </a:p>
          <a:p>
            <a:pPr>
              <a:buNone/>
            </a:pPr>
            <a:endParaRPr lang="sk-SK" dirty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DSCF13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908720"/>
            <a:ext cx="8046156" cy="5217443"/>
          </a:xfr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DSCF13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DSCF13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MAREC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sk-SK" dirty="0" smtClean="0"/>
              <a:t>Výchovný koncert v ŠKD</a:t>
            </a:r>
            <a:endParaRPr lang="sk-SK" dirty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100_37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3648" y="620688"/>
            <a:ext cx="7200800" cy="5400600"/>
          </a:xfr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100_37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801449" y="1158991"/>
            <a:ext cx="6034617" cy="4525963"/>
          </a:xfr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100_37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620688"/>
            <a:ext cx="7416824" cy="5562618"/>
          </a:xfr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100_37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692696"/>
            <a:ext cx="7488832" cy="5616624"/>
          </a:xfr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APRÍL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17.4.  DJZ Prešov Popoluška</a:t>
            </a:r>
          </a:p>
          <a:p>
            <a:r>
              <a:rPr lang="sk-SK" dirty="0" smtClean="0"/>
              <a:t>18.4.  2.5. Plavecký výcvik v ZŠ 								Raslavice</a:t>
            </a:r>
          </a:p>
          <a:p>
            <a:r>
              <a:rPr lang="sk-SK" dirty="0" smtClean="0"/>
              <a:t>Vychádzka na jarné kvety</a:t>
            </a:r>
          </a:p>
          <a:p>
            <a:endParaRPr lang="sk-SK" dirty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100_417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15816" y="404664"/>
            <a:ext cx="4577556" cy="6103408"/>
          </a:xfr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AG10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908720"/>
            <a:ext cx="6912768" cy="4897796"/>
          </a:xfrm>
          <a:prstGeom prst="rect">
            <a:avLst/>
          </a:prstGeo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100_41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23728" y="1340768"/>
            <a:ext cx="6034617" cy="4525963"/>
          </a:xfr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100_41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332656"/>
            <a:ext cx="7776864" cy="5832648"/>
          </a:xfr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100_41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75656" y="1124744"/>
            <a:ext cx="6761725" cy="5071294"/>
          </a:xfr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MÁJ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23.5. Dopravné ihrisko v Bardejove</a:t>
            </a:r>
          </a:p>
          <a:p>
            <a:r>
              <a:rPr lang="sk-SK" dirty="0" smtClean="0"/>
              <a:t>Deň matiek</a:t>
            </a:r>
          </a:p>
          <a:p>
            <a:r>
              <a:rPr lang="sk-SK" dirty="0" smtClean="0"/>
              <a:t>28.5. Deň s lastovičkou</a:t>
            </a:r>
          </a:p>
          <a:p>
            <a:r>
              <a:rPr lang="sk-SK" dirty="0" smtClean="0"/>
              <a:t>31.5. Prvá školská olympiáda Deň detí</a:t>
            </a:r>
          </a:p>
          <a:p>
            <a:endParaRPr lang="sk-SK" dirty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DSCF16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268760"/>
            <a:ext cx="8046156" cy="4525963"/>
          </a:xfr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DSCF16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620688"/>
            <a:ext cx="8046156" cy="5505475"/>
          </a:xfr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IMAG01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908720"/>
            <a:ext cx="8297994" cy="4968552"/>
          </a:xfr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IMAG01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1268760"/>
            <a:ext cx="7558825" cy="4525963"/>
          </a:xfr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IMAG03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92587" y="836712"/>
            <a:ext cx="7558825" cy="5289451"/>
          </a:xfr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IMAG03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31640" y="332656"/>
            <a:ext cx="7558825" cy="5361459"/>
          </a:xfr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IMAG107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1628800"/>
            <a:ext cx="7335909" cy="4392488"/>
          </a:xfr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IMAG01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908720"/>
            <a:ext cx="7558825" cy="4525963"/>
          </a:xfr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AG03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908720"/>
            <a:ext cx="8540607" cy="5113820"/>
          </a:xfrm>
          <a:prstGeom prst="rect">
            <a:avLst/>
          </a:prstGeo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IMAG02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404664"/>
            <a:ext cx="8179824" cy="4897796"/>
          </a:xfrm>
          <a:prstGeom prst="rect">
            <a:avLst/>
          </a:prstGeo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JÚN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5.6. Beseda s hasičmi</a:t>
            </a:r>
          </a:p>
          <a:p>
            <a:r>
              <a:rPr lang="sk-SK" dirty="0" smtClean="0"/>
              <a:t>20.6. Noc v škole spojená s </a:t>
            </a:r>
            <a:r>
              <a:rPr lang="sk-SK" dirty="0" err="1" smtClean="0"/>
              <a:t>opekačkou</a:t>
            </a:r>
            <a:r>
              <a:rPr lang="sk-SK" dirty="0" smtClean="0"/>
              <a:t> </a:t>
            </a:r>
            <a:r>
              <a:rPr lang="sk-SK" dirty="0" err="1" smtClean="0"/>
              <a:t>s</a:t>
            </a:r>
            <a:r>
              <a:rPr lang="sk-SK" dirty="0" smtClean="0"/>
              <a:t> rodičmi</a:t>
            </a:r>
          </a:p>
          <a:p>
            <a:r>
              <a:rPr lang="sk-SK" dirty="0" smtClean="0"/>
              <a:t> 21.6. Športový deň</a:t>
            </a:r>
          </a:p>
          <a:p>
            <a:r>
              <a:rPr lang="sk-SK" dirty="0" smtClean="0"/>
              <a:t>24.6. Vychádzka na letné kvety a jahody</a:t>
            </a:r>
          </a:p>
          <a:p>
            <a:r>
              <a:rPr lang="sk-SK" dirty="0" smtClean="0"/>
              <a:t>27.6. Rozlúčka so štvrtákmi</a:t>
            </a:r>
          </a:p>
          <a:p>
            <a:r>
              <a:rPr lang="sk-SK" dirty="0" smtClean="0"/>
              <a:t>-8.6. Slávnostné ukončenie školského 				roka a ďakovná svätá omša</a:t>
            </a:r>
          </a:p>
          <a:p>
            <a:endParaRPr lang="sk-SK" dirty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IMAG04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692696"/>
            <a:ext cx="7558825" cy="4525963"/>
          </a:xfr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100_42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548680"/>
            <a:ext cx="7488832" cy="5616624"/>
          </a:xfr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AG04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620688"/>
            <a:ext cx="8179824" cy="4897796"/>
          </a:xfrm>
          <a:prstGeom prst="rect">
            <a:avLst/>
          </a:prstGeo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IMAG07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332656"/>
            <a:ext cx="7558825" cy="4525963"/>
          </a:xfr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AG07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476672"/>
            <a:ext cx="8420346" cy="5041812"/>
          </a:xfrm>
          <a:prstGeom prst="rect">
            <a:avLst/>
          </a:prstGeo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AG07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980728"/>
            <a:ext cx="8460432" cy="5065814"/>
          </a:xfrm>
          <a:prstGeom prst="rect">
            <a:avLst/>
          </a:prstGeo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OKTÓBER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sk-SK" dirty="0" smtClean="0"/>
          </a:p>
          <a:p>
            <a:r>
              <a:rPr lang="sk-SK" dirty="0" smtClean="0"/>
              <a:t>3.10. Výchovný koncert v sále KD</a:t>
            </a:r>
          </a:p>
          <a:p>
            <a:r>
              <a:rPr lang="sk-SK" dirty="0" smtClean="0"/>
              <a:t> </a:t>
            </a:r>
            <a:r>
              <a:rPr lang="sk-SK" dirty="0" smtClean="0"/>
              <a:t>5.10. výstava drobnochovateľov v </a:t>
            </a:r>
            <a:r>
              <a:rPr lang="sk-SK" dirty="0" err="1" smtClean="0"/>
              <a:t>Stuľanoch</a:t>
            </a:r>
            <a:endParaRPr lang="sk-SK" dirty="0" smtClean="0"/>
          </a:p>
          <a:p>
            <a:r>
              <a:rPr lang="sk-SK" dirty="0" smtClean="0"/>
              <a:t>11.10. Cirkus v ZŠ</a:t>
            </a:r>
          </a:p>
          <a:p>
            <a:r>
              <a:rPr lang="sk-SK" dirty="0" smtClean="0"/>
              <a:t>18.10. </a:t>
            </a:r>
            <a:r>
              <a:rPr lang="sk-SK" dirty="0" smtClean="0"/>
              <a:t>Deň </a:t>
            </a:r>
            <a:r>
              <a:rPr lang="sk-SK" dirty="0" smtClean="0"/>
              <a:t>s jeseňou -tekvice a šarkany</a:t>
            </a:r>
          </a:p>
          <a:p>
            <a:pPr>
              <a:buNone/>
            </a:pPr>
            <a:endParaRPr lang="sk-SK" dirty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AG08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268760"/>
            <a:ext cx="8316416" cy="4979582"/>
          </a:xfrm>
          <a:prstGeom prst="rect">
            <a:avLst/>
          </a:prstGeo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2051720" y="2132856"/>
            <a:ext cx="65726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400" b="1" dirty="0" smtClean="0"/>
              <a:t>Ďakujeme za pozornosť</a:t>
            </a:r>
            <a:endParaRPr lang="sk-SK" sz="4400" b="1" dirty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symbol obsahu 4" descr="100_37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95736" y="1700808"/>
            <a:ext cx="6034617" cy="4525963"/>
          </a:xfr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100_378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23728" y="1628800"/>
            <a:ext cx="6034617" cy="4525963"/>
          </a:xfr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100_378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39752" y="1700808"/>
            <a:ext cx="6034617" cy="4525963"/>
          </a:xfr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2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Motív2</Template>
  <TotalTime>303</TotalTime>
  <Words>107</Words>
  <Application>Microsoft Office PowerPoint</Application>
  <PresentationFormat>Prezentácia na obrazovke (4:3)</PresentationFormat>
  <Paragraphs>46</Paragraphs>
  <Slides>61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61</vt:i4>
      </vt:variant>
    </vt:vector>
  </HeadingPairs>
  <TitlesOfParts>
    <vt:vector size="62" baseType="lpstr">
      <vt:lpstr>Motív2</vt:lpstr>
      <vt:lpstr>KRONIKA  ZÁKLADNÁ ŠKOLA  V KOPRIVNICI</vt:lpstr>
      <vt:lpstr>Snímka 2</vt:lpstr>
      <vt:lpstr>SEPTEMBER</vt:lpstr>
      <vt:lpstr>Snímka 4</vt:lpstr>
      <vt:lpstr>Snímka 5</vt:lpstr>
      <vt:lpstr>OKTÓBER</vt:lpstr>
      <vt:lpstr>Snímka 7</vt:lpstr>
      <vt:lpstr>Snímka 8</vt:lpstr>
      <vt:lpstr>Snímka 9</vt:lpstr>
      <vt:lpstr>Snímka 10</vt:lpstr>
      <vt:lpstr>Snímka 11</vt:lpstr>
      <vt:lpstr>Snímka 12</vt:lpstr>
      <vt:lpstr>NOVEMBER</vt:lpstr>
      <vt:lpstr>Snímka 14</vt:lpstr>
      <vt:lpstr>Snímka 15</vt:lpstr>
      <vt:lpstr>DECEMBER</vt:lpstr>
      <vt:lpstr>Snímka 17</vt:lpstr>
      <vt:lpstr>Snímka 18</vt:lpstr>
      <vt:lpstr>Snímka 19</vt:lpstr>
      <vt:lpstr>Snímka 20</vt:lpstr>
      <vt:lpstr>Snímka 21</vt:lpstr>
      <vt:lpstr>Snímka 22</vt:lpstr>
      <vt:lpstr>Snímka 23</vt:lpstr>
      <vt:lpstr>Snímka 24</vt:lpstr>
      <vt:lpstr>Snímka 25</vt:lpstr>
      <vt:lpstr>Snímka 26</vt:lpstr>
      <vt:lpstr>FEBRUÁR</vt:lpstr>
      <vt:lpstr>Snímka 28</vt:lpstr>
      <vt:lpstr>Snímka 29</vt:lpstr>
      <vt:lpstr>Snímka 30</vt:lpstr>
      <vt:lpstr>Snímka 31</vt:lpstr>
      <vt:lpstr>Snímka 32</vt:lpstr>
      <vt:lpstr>MAREC</vt:lpstr>
      <vt:lpstr>Snímka 34</vt:lpstr>
      <vt:lpstr>Snímka 35</vt:lpstr>
      <vt:lpstr>Snímka 36</vt:lpstr>
      <vt:lpstr>Snímka 37</vt:lpstr>
      <vt:lpstr>APRÍL</vt:lpstr>
      <vt:lpstr>Snímka 39</vt:lpstr>
      <vt:lpstr>Snímka 40</vt:lpstr>
      <vt:lpstr>Snímka 41</vt:lpstr>
      <vt:lpstr>Snímka 42</vt:lpstr>
      <vt:lpstr>MÁJ</vt:lpstr>
      <vt:lpstr>Snímka 44</vt:lpstr>
      <vt:lpstr>Snímka 45</vt:lpstr>
      <vt:lpstr>Snímka 46</vt:lpstr>
      <vt:lpstr>Snímka 47</vt:lpstr>
      <vt:lpstr>Snímka 48</vt:lpstr>
      <vt:lpstr>Snímka 49</vt:lpstr>
      <vt:lpstr>Snímka 50</vt:lpstr>
      <vt:lpstr>Snímka 51</vt:lpstr>
      <vt:lpstr>Snímka 52</vt:lpstr>
      <vt:lpstr>JÚN</vt:lpstr>
      <vt:lpstr>Snímka 54</vt:lpstr>
      <vt:lpstr>Snímka 55</vt:lpstr>
      <vt:lpstr>Snímka 56</vt:lpstr>
      <vt:lpstr>Snímka 57</vt:lpstr>
      <vt:lpstr>Snímka 58</vt:lpstr>
      <vt:lpstr>Snímka 59</vt:lpstr>
      <vt:lpstr>Snímka 60</vt:lpstr>
      <vt:lpstr>Snímka 61</vt:lpstr>
    </vt:vector>
  </TitlesOfParts>
  <Company>ŠPÚ - projekt Jazyky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KRONIKA  ZÁKLADNÁ ŠKOLA  V KOPRIVNICI</dc:title>
  <dc:creator>SPU</dc:creator>
  <cp:lastModifiedBy>pc</cp:lastModifiedBy>
  <cp:revision>20</cp:revision>
  <dcterms:created xsi:type="dcterms:W3CDTF">2013-08-15T13:14:26Z</dcterms:created>
  <dcterms:modified xsi:type="dcterms:W3CDTF">2013-10-29T13:12:51Z</dcterms:modified>
</cp:coreProperties>
</file>